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4"/>
  </p:notesMasterIdLst>
  <p:handoutMasterIdLst>
    <p:handoutMasterId r:id="rId5"/>
  </p:handoutMasterIdLst>
  <p:sldIdLst>
    <p:sldId id="256" r:id="rId2"/>
    <p:sldId id="392" r:id="rId3"/>
  </p:sldIdLst>
  <p:sldSz cx="9144000" cy="6858000" type="screen4x3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u="sng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u="sng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u="sng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u="sng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u="sng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u="sng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u="sng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u="sng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u="sng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66"/>
    <a:srgbClr val="3C82BF"/>
    <a:srgbClr val="000000"/>
    <a:srgbClr val="BAD1FE"/>
    <a:srgbClr val="9BCDFF"/>
    <a:srgbClr val="00823B"/>
    <a:srgbClr val="2706EC"/>
    <a:srgbClr val="FB836B"/>
    <a:srgbClr val="76E1F0"/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B344D84-9AFB-497E-A393-DC336BA19D2E}" styleName="Estilo Médio 3 - Ênfase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4C1A8A3-306A-4EB7-A6B1-4F7E0EB9C5D6}" styleName="Estilo Médio 3 - Ênfase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EC20E35-A176-4012-BC5E-935CFFF8708E}" styleName="Estilo Mé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E3FDE45-AF77-4B5C-9715-49D594BDF05E}" styleName="Estilo Claro 1 - Ênfase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B9631B5-78F2-41C9-869B-9F39066F8104}" styleName="Estilo Médio 3 - Ênfase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083E6E3-FA7D-4D7B-A595-EF9225AFEA82}" styleName="Estilo Claro 1 - Ênfase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8D230F3-CF80-4859-8CE7-A43EE81993B5}" styleName="Estilo Claro 1 - Ênfase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799B23B-EC83-4686-B30A-512413B5E67A}" styleName="Estilo Claro 3 - Ênfas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93D81CF-94F2-401A-BA57-92F5A7B2D0C5}" styleName="Estilo Mé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5472" autoAdjust="0"/>
    <p:restoredTop sz="94558" autoAdjust="0"/>
  </p:normalViewPr>
  <p:slideViewPr>
    <p:cSldViewPr>
      <p:cViewPr varScale="1">
        <p:scale>
          <a:sx n="112" d="100"/>
          <a:sy n="112" d="100"/>
        </p:scale>
        <p:origin x="151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80"/>
    </p:cViewPr>
  </p:sorterViewPr>
  <p:notesViewPr>
    <p:cSldViewPr>
      <p:cViewPr varScale="1">
        <p:scale>
          <a:sx n="77" d="100"/>
          <a:sy n="77" d="100"/>
        </p:scale>
        <p:origin x="-3264" y="-114"/>
      </p:cViewPr>
      <p:guideLst>
        <p:guide orient="horz" pos="3024"/>
        <p:guide pos="230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10" Type="http://schemas.microsoft.com/office/2016/11/relationships/changesInfo" Target="changesInfos/changesInfo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elo Musci" userId="da04d591d065fc5f" providerId="LiveId" clId="{28DF8C93-746F-4A6E-AFB1-659735310883}"/>
    <pc:docChg chg="undo custSel delSld modSld modMainMaster">
      <pc:chgData name="Marcelo Musci" userId="da04d591d065fc5f" providerId="LiveId" clId="{28DF8C93-746F-4A6E-AFB1-659735310883}" dt="2022-08-24T01:42:31.796" v="423" actId="2085"/>
      <pc:docMkLst>
        <pc:docMk/>
      </pc:docMkLst>
      <pc:sldChg chg="modSp mod">
        <pc:chgData name="Marcelo Musci" userId="da04d591d065fc5f" providerId="LiveId" clId="{28DF8C93-746F-4A6E-AFB1-659735310883}" dt="2022-08-24T01:38:30.791" v="405" actId="14100"/>
        <pc:sldMkLst>
          <pc:docMk/>
          <pc:sldMk cId="0" sldId="256"/>
        </pc:sldMkLst>
        <pc:spChg chg="mod">
          <ac:chgData name="Marcelo Musci" userId="da04d591d065fc5f" providerId="LiveId" clId="{28DF8C93-746F-4A6E-AFB1-659735310883}" dt="2022-08-24T01:25:05.480" v="163" actId="6549"/>
          <ac:spMkLst>
            <pc:docMk/>
            <pc:sldMk cId="0" sldId="256"/>
            <ac:spMk id="13314" creationId="{00000000-0000-0000-0000-000000000000}"/>
          </ac:spMkLst>
        </pc:spChg>
        <pc:spChg chg="mod">
          <ac:chgData name="Marcelo Musci" userId="da04d591d065fc5f" providerId="LiveId" clId="{28DF8C93-746F-4A6E-AFB1-659735310883}" dt="2022-08-24T01:38:30.791" v="405" actId="14100"/>
          <ac:spMkLst>
            <pc:docMk/>
            <pc:sldMk cId="0" sldId="256"/>
            <ac:spMk id="13315" creationId="{00000000-0000-0000-0000-000000000000}"/>
          </ac:spMkLst>
        </pc:spChg>
      </pc:sldChg>
      <pc:sldChg chg="modSp mod">
        <pc:chgData name="Marcelo Musci" userId="da04d591d065fc5f" providerId="LiveId" clId="{28DF8C93-746F-4A6E-AFB1-659735310883}" dt="2022-08-24T01:28:09.129" v="267" actId="6549"/>
        <pc:sldMkLst>
          <pc:docMk/>
          <pc:sldMk cId="0" sldId="392"/>
        </pc:sldMkLst>
        <pc:spChg chg="mod">
          <ac:chgData name="Marcelo Musci" userId="da04d591d065fc5f" providerId="LiveId" clId="{28DF8C93-746F-4A6E-AFB1-659735310883}" dt="2022-08-24T01:27:51.933" v="266" actId="20577"/>
          <ac:spMkLst>
            <pc:docMk/>
            <pc:sldMk cId="0" sldId="392"/>
            <ac:spMk id="2" creationId="{00000000-0000-0000-0000-000000000000}"/>
          </ac:spMkLst>
        </pc:spChg>
        <pc:spChg chg="mod">
          <ac:chgData name="Marcelo Musci" userId="da04d591d065fc5f" providerId="LiveId" clId="{28DF8C93-746F-4A6E-AFB1-659735310883}" dt="2022-08-24T01:28:09.129" v="267" actId="6549"/>
          <ac:spMkLst>
            <pc:docMk/>
            <pc:sldMk cId="0" sldId="392"/>
            <ac:spMk id="3" creationId="{00000000-0000-0000-0000-000000000000}"/>
          </ac:spMkLst>
        </pc:spChg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404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479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487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488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489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490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491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492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493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494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495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496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497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498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499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500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501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502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503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504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505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506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507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508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509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510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511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512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513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514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515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516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517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519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520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521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522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523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524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525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526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527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528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529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530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531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532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533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534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535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537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539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540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541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542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545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548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549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550"/>
        </pc:sldMkLst>
      </pc:sldChg>
      <pc:sldMasterChg chg="addSp delSp modSp mod modSldLayout">
        <pc:chgData name="Marcelo Musci" userId="da04d591d065fc5f" providerId="LiveId" clId="{28DF8C93-746F-4A6E-AFB1-659735310883}" dt="2022-08-24T01:42:31.796" v="423" actId="2085"/>
        <pc:sldMasterMkLst>
          <pc:docMk/>
          <pc:sldMasterMk cId="0" sldId="2147483708"/>
        </pc:sldMasterMkLst>
        <pc:spChg chg="mod">
          <ac:chgData name="Marcelo Musci" userId="da04d591d065fc5f" providerId="LiveId" clId="{28DF8C93-746F-4A6E-AFB1-659735310883}" dt="2022-08-24T01:29:02.039" v="270" actId="14100"/>
          <ac:spMkLst>
            <pc:docMk/>
            <pc:sldMasterMk cId="0" sldId="2147483708"/>
            <ac:spMk id="2" creationId="{00000000-0000-0000-0000-000000000000}"/>
          </ac:spMkLst>
        </pc:spChg>
        <pc:spChg chg="add mod">
          <ac:chgData name="Marcelo Musci" userId="da04d591d065fc5f" providerId="LiveId" clId="{28DF8C93-746F-4A6E-AFB1-659735310883}" dt="2022-08-24T01:33:40" v="292" actId="1076"/>
          <ac:spMkLst>
            <pc:docMk/>
            <pc:sldMasterMk cId="0" sldId="2147483708"/>
            <ac:spMk id="5" creationId="{1FBD1D6B-2529-081C-0B23-876DB1F5A9BF}"/>
          </ac:spMkLst>
        </pc:spChg>
        <pc:spChg chg="mod">
          <ac:chgData name="Marcelo Musci" userId="da04d591d065fc5f" providerId="LiveId" clId="{28DF8C93-746F-4A6E-AFB1-659735310883}" dt="2022-08-24T01:21:53.226" v="58" actId="14861"/>
          <ac:spMkLst>
            <pc:docMk/>
            <pc:sldMasterMk cId="0" sldId="2147483708"/>
            <ac:spMk id="12" creationId="{00000000-0000-0000-0000-000000000000}"/>
          </ac:spMkLst>
        </pc:spChg>
        <pc:spChg chg="mod">
          <ac:chgData name="Marcelo Musci" userId="da04d591d065fc5f" providerId="LiveId" clId="{28DF8C93-746F-4A6E-AFB1-659735310883}" dt="2022-08-24T01:29:08.488" v="271" actId="14100"/>
          <ac:spMkLst>
            <pc:docMk/>
            <pc:sldMasterMk cId="0" sldId="2147483708"/>
            <ac:spMk id="13" creationId="{00000000-0000-0000-0000-000000000000}"/>
          </ac:spMkLst>
        </pc:spChg>
        <pc:picChg chg="add mod">
          <ac:chgData name="Marcelo Musci" userId="da04d591d065fc5f" providerId="LiveId" clId="{28DF8C93-746F-4A6E-AFB1-659735310883}" dt="2022-08-24T01:33:36.927" v="291" actId="1076"/>
          <ac:picMkLst>
            <pc:docMk/>
            <pc:sldMasterMk cId="0" sldId="2147483708"/>
            <ac:picMk id="4" creationId="{E7B9A742-21A8-6D2D-EF78-EB369FD8038E}"/>
          </ac:picMkLst>
        </pc:picChg>
        <pc:picChg chg="del">
          <ac:chgData name="Marcelo Musci" userId="da04d591d065fc5f" providerId="LiveId" clId="{28DF8C93-746F-4A6E-AFB1-659735310883}" dt="2022-08-24T01:27:22.486" v="242" actId="478"/>
          <ac:picMkLst>
            <pc:docMk/>
            <pc:sldMasterMk cId="0" sldId="2147483708"/>
            <ac:picMk id="1031" creationId="{00000000-0000-0000-0000-000000000000}"/>
          </ac:picMkLst>
        </pc:picChg>
        <pc:picChg chg="del">
          <ac:chgData name="Marcelo Musci" userId="da04d591d065fc5f" providerId="LiveId" clId="{28DF8C93-746F-4A6E-AFB1-659735310883}" dt="2022-08-24T01:27:23.456" v="243" actId="478"/>
          <ac:picMkLst>
            <pc:docMk/>
            <pc:sldMasterMk cId="0" sldId="2147483708"/>
            <ac:picMk id="1032" creationId="{00000000-0000-0000-0000-000000000000}"/>
          </ac:picMkLst>
        </pc:picChg>
        <pc:picChg chg="del">
          <ac:chgData name="Marcelo Musci" userId="da04d591d065fc5f" providerId="LiveId" clId="{28DF8C93-746F-4A6E-AFB1-659735310883}" dt="2022-08-24T01:22:03.087" v="59" actId="478"/>
          <ac:picMkLst>
            <pc:docMk/>
            <pc:sldMasterMk cId="0" sldId="2147483708"/>
            <ac:picMk id="1033" creationId="{00000000-0000-0000-0000-000000000000}"/>
          </ac:picMkLst>
        </pc:picChg>
        <pc:sldLayoutChg chg="addSp delSp modSp mod">
          <pc:chgData name="Marcelo Musci" userId="da04d591d065fc5f" providerId="LiveId" clId="{28DF8C93-746F-4A6E-AFB1-659735310883}" dt="2022-08-24T01:42:31.796" v="423" actId="2085"/>
          <pc:sldLayoutMkLst>
            <pc:docMk/>
            <pc:sldMasterMk cId="0" sldId="2147483708"/>
            <pc:sldLayoutMk cId="0" sldId="2147484724"/>
          </pc:sldLayoutMkLst>
          <pc:spChg chg="add mod">
            <ac:chgData name="Marcelo Musci" userId="da04d591d065fc5f" providerId="LiveId" clId="{28DF8C93-746F-4A6E-AFB1-659735310883}" dt="2022-08-24T01:41:48.031" v="422" actId="1076"/>
            <ac:spMkLst>
              <pc:docMk/>
              <pc:sldMasterMk cId="0" sldId="2147483708"/>
              <pc:sldLayoutMk cId="0" sldId="2147484724"/>
              <ac:spMk id="2" creationId="{C8E47938-4A40-D8FC-B3E0-04C56243D998}"/>
            </ac:spMkLst>
          </pc:spChg>
          <pc:spChg chg="mod">
            <ac:chgData name="Marcelo Musci" userId="da04d591d065fc5f" providerId="LiveId" clId="{28DF8C93-746F-4A6E-AFB1-659735310883}" dt="2022-08-24T01:42:31.796" v="423" actId="2085"/>
            <ac:spMkLst>
              <pc:docMk/>
              <pc:sldMasterMk cId="0" sldId="2147483708"/>
              <pc:sldLayoutMk cId="0" sldId="2147484724"/>
              <ac:spMk id="7" creationId="{00000000-0000-0000-0000-000000000000}"/>
            </ac:spMkLst>
          </pc:spChg>
          <pc:spChg chg="del">
            <ac:chgData name="Marcelo Musci" userId="da04d591d065fc5f" providerId="LiveId" clId="{28DF8C93-746F-4A6E-AFB1-659735310883}" dt="2022-08-24T01:39:11.140" v="406" actId="478"/>
            <ac:spMkLst>
              <pc:docMk/>
              <pc:sldMasterMk cId="0" sldId="2147483708"/>
              <pc:sldLayoutMk cId="0" sldId="2147484724"/>
              <ac:spMk id="8" creationId="{00000000-0000-0000-0000-000000000000}"/>
            </ac:spMkLst>
          </pc:spChg>
          <pc:spChg chg="del">
            <ac:chgData name="Marcelo Musci" userId="da04d591d065fc5f" providerId="LiveId" clId="{28DF8C93-746F-4A6E-AFB1-659735310883}" dt="2022-08-24T01:39:12.592" v="407" actId="478"/>
            <ac:spMkLst>
              <pc:docMk/>
              <pc:sldMasterMk cId="0" sldId="2147483708"/>
              <pc:sldLayoutMk cId="0" sldId="2147484724"/>
              <ac:spMk id="9" creationId="{00000000-0000-0000-0000-000000000000}"/>
            </ac:spMkLst>
          </pc:spChg>
          <pc:spChg chg="del">
            <ac:chgData name="Marcelo Musci" userId="da04d591d065fc5f" providerId="LiveId" clId="{28DF8C93-746F-4A6E-AFB1-659735310883}" dt="2022-08-24T01:39:13.356" v="408" actId="478"/>
            <ac:spMkLst>
              <pc:docMk/>
              <pc:sldMasterMk cId="0" sldId="2147483708"/>
              <pc:sldLayoutMk cId="0" sldId="2147484724"/>
              <ac:spMk id="10" creationId="{00000000-0000-0000-0000-000000000000}"/>
            </ac:spMkLst>
          </pc:spChg>
          <pc:spChg chg="mod">
            <ac:chgData name="Marcelo Musci" userId="da04d591d065fc5f" providerId="LiveId" clId="{28DF8C93-746F-4A6E-AFB1-659735310883}" dt="2022-08-24T01:14:58.969" v="4" actId="208"/>
            <ac:spMkLst>
              <pc:docMk/>
              <pc:sldMasterMk cId="0" sldId="2147483708"/>
              <pc:sldLayoutMk cId="0" sldId="2147484724"/>
              <ac:spMk id="11" creationId="{00000000-0000-0000-0000-000000000000}"/>
            </ac:spMkLst>
          </pc:spChg>
          <pc:spChg chg="mod">
            <ac:chgData name="Marcelo Musci" userId="da04d591d065fc5f" providerId="LiveId" clId="{28DF8C93-746F-4A6E-AFB1-659735310883}" dt="2022-08-24T01:15:07.737" v="5" actId="207"/>
            <ac:spMkLst>
              <pc:docMk/>
              <pc:sldMasterMk cId="0" sldId="2147483708"/>
              <pc:sldLayoutMk cId="0" sldId="2147484724"/>
              <ac:spMk id="12" creationId="{00000000-0000-0000-0000-000000000000}"/>
            </ac:spMkLst>
          </pc:spChg>
          <pc:spChg chg="add mod">
            <ac:chgData name="Marcelo Musci" userId="da04d591d065fc5f" providerId="LiveId" clId="{28DF8C93-746F-4A6E-AFB1-659735310883}" dt="2022-08-24T01:33:53.751" v="294" actId="1076"/>
            <ac:spMkLst>
              <pc:docMk/>
              <pc:sldMasterMk cId="0" sldId="2147483708"/>
              <pc:sldLayoutMk cId="0" sldId="2147484724"/>
              <ac:spMk id="17" creationId="{294BF34B-D079-A207-AC23-FD2405D93617}"/>
            </ac:spMkLst>
          </pc:spChg>
          <pc:picChg chg="add del mod">
            <ac:chgData name="Marcelo Musci" userId="da04d591d065fc5f" providerId="LiveId" clId="{28DF8C93-746F-4A6E-AFB1-659735310883}" dt="2022-08-24T01:17:57.403" v="21" actId="478"/>
            <ac:picMkLst>
              <pc:docMk/>
              <pc:sldMasterMk cId="0" sldId="2147483708"/>
              <pc:sldLayoutMk cId="0" sldId="2147484724"/>
              <ac:picMk id="3" creationId="{3550F6BE-7DED-F080-E099-B944082570C5}"/>
            </ac:picMkLst>
          </pc:picChg>
          <pc:picChg chg="del">
            <ac:chgData name="Marcelo Musci" userId="da04d591d065fc5f" providerId="LiveId" clId="{28DF8C93-746F-4A6E-AFB1-659735310883}" dt="2022-08-24T01:18:15.022" v="24" actId="478"/>
            <ac:picMkLst>
              <pc:docMk/>
              <pc:sldMasterMk cId="0" sldId="2147483708"/>
              <pc:sldLayoutMk cId="0" sldId="2147484724"/>
              <ac:picMk id="4" creationId="{00000000-0000-0000-0000-000000000000}"/>
            </ac:picMkLst>
          </pc:picChg>
          <pc:picChg chg="del">
            <ac:chgData name="Marcelo Musci" userId="da04d591d065fc5f" providerId="LiveId" clId="{28DF8C93-746F-4A6E-AFB1-659735310883}" dt="2022-08-24T01:18:15.751" v="25" actId="478"/>
            <ac:picMkLst>
              <pc:docMk/>
              <pc:sldMasterMk cId="0" sldId="2147483708"/>
              <pc:sldLayoutMk cId="0" sldId="2147484724"/>
              <ac:picMk id="5" creationId="{00000000-0000-0000-0000-000000000000}"/>
            </ac:picMkLst>
          </pc:picChg>
          <pc:picChg chg="del">
            <ac:chgData name="Marcelo Musci" userId="da04d591d065fc5f" providerId="LiveId" clId="{28DF8C93-746F-4A6E-AFB1-659735310883}" dt="2022-08-24T01:16:05.497" v="12" actId="478"/>
            <ac:picMkLst>
              <pc:docMk/>
              <pc:sldMasterMk cId="0" sldId="2147483708"/>
              <pc:sldLayoutMk cId="0" sldId="2147484724"/>
              <ac:picMk id="6" creationId="{00000000-0000-0000-0000-000000000000}"/>
            </ac:picMkLst>
          </pc:picChg>
          <pc:picChg chg="add mod">
            <ac:chgData name="Marcelo Musci" userId="da04d591d065fc5f" providerId="LiveId" clId="{28DF8C93-746F-4A6E-AFB1-659735310883}" dt="2022-08-24T01:18:06.826" v="23" actId="14861"/>
            <ac:picMkLst>
              <pc:docMk/>
              <pc:sldMasterMk cId="0" sldId="2147483708"/>
              <pc:sldLayoutMk cId="0" sldId="2147484724"/>
              <ac:picMk id="14" creationId="{E7F03A1E-86E7-BCD0-6B40-4EA5E5D78ADE}"/>
            </ac:picMkLst>
          </pc:picChg>
          <pc:picChg chg="add mod">
            <ac:chgData name="Marcelo Musci" userId="da04d591d065fc5f" providerId="LiveId" clId="{28DF8C93-746F-4A6E-AFB1-659735310883}" dt="2022-08-24T01:37:45.753" v="389" actId="1076"/>
            <ac:picMkLst>
              <pc:docMk/>
              <pc:sldMasterMk cId="0" sldId="2147483708"/>
              <pc:sldLayoutMk cId="0" sldId="2147484724"/>
              <ac:picMk id="16" creationId="{C4865729-C76A-7947-D54F-53EAC49ED801}"/>
            </ac:picMkLst>
          </pc:pic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>
              <a:defRPr sz="1300" u="none"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50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>
              <a:defRPr sz="1300" u="none"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50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>
              <a:defRPr sz="1300" u="none">
                <a:latin typeface="Times New Roman" pitchFamily="18" charset="0"/>
              </a:defRPr>
            </a:lvl1pPr>
          </a:lstStyle>
          <a:p>
            <a:pPr>
              <a:defRPr/>
            </a:pPr>
            <a:fld id="{5D115337-F5A1-444D-B0D7-A113CD37BBA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>
              <a:defRPr sz="1300" u="none"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>
              <a:defRPr sz="1300" u="none"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440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>
              <a:defRPr sz="1300" u="none"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40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>
              <a:defRPr sz="1300" u="none">
                <a:latin typeface="Times New Roman" pitchFamily="18" charset="0"/>
              </a:defRPr>
            </a:lvl1pPr>
          </a:lstStyle>
          <a:p>
            <a:pPr>
              <a:defRPr/>
            </a:pPr>
            <a:fld id="{AD8A38A1-852E-45C8-83BA-8A463ED0C27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383A78-5531-423E-A669-E489FF978CB6}" type="slidenum">
              <a:rPr lang="pt-BR" smtClean="0"/>
              <a:pPr/>
              <a:t>1</a:t>
            </a:fld>
            <a:endParaRPr lang="pt-BR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pt-BR" dirty="0"/>
              <a:t>Metodologia baseada</a:t>
            </a:r>
            <a:r>
              <a:rPr lang="pt-BR" baseline="0" dirty="0"/>
              <a:t> em segmentações independentes segundo a abordagem OBIA que visa a melhora a </a:t>
            </a:r>
            <a:r>
              <a:rPr lang="pt-BR" baseline="0" dirty="0" err="1"/>
              <a:t>acuracia</a:t>
            </a:r>
            <a:r>
              <a:rPr lang="pt-BR" baseline="0" dirty="0"/>
              <a:t> relativa tanto a </a:t>
            </a:r>
            <a:r>
              <a:rPr lang="pt-BR" baseline="0" dirty="0" err="1"/>
              <a:t>delimitaçao</a:t>
            </a:r>
            <a:r>
              <a:rPr lang="pt-BR" baseline="0" dirty="0"/>
              <a:t> dos </a:t>
            </a:r>
            <a:r>
              <a:rPr lang="pt-BR" baseline="0" dirty="0" err="1"/>
              <a:t>objeots</a:t>
            </a:r>
            <a:r>
              <a:rPr lang="pt-BR" baseline="0" dirty="0"/>
              <a:t> de interesse quanto da </a:t>
            </a:r>
            <a:r>
              <a:rPr lang="pt-BR" baseline="0" dirty="0" err="1"/>
              <a:t>classificacao</a:t>
            </a:r>
            <a:r>
              <a:rPr lang="pt-BR" baseline="0" dirty="0"/>
              <a:t> desses objetos</a:t>
            </a:r>
            <a:endParaRPr lang="pt-BR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7"/>
          <p:cNvSpPr>
            <a:spLocks noChangeArrowheads="1"/>
          </p:cNvSpPr>
          <p:nvPr userDrawn="1"/>
        </p:nvSpPr>
        <p:spPr bwMode="auto">
          <a:xfrm>
            <a:off x="7370787" y="351706"/>
            <a:ext cx="1474788" cy="252000"/>
          </a:xfrm>
          <a:prstGeom prst="rect">
            <a:avLst/>
          </a:prstGeom>
          <a:solidFill>
            <a:srgbClr val="003366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7" name="Retângulo 6"/>
          <p:cNvSpPr/>
          <p:nvPr userDrawn="1"/>
        </p:nvSpPr>
        <p:spPr bwMode="auto">
          <a:xfrm>
            <a:off x="0" y="0"/>
            <a:ext cx="1187450" cy="6858000"/>
          </a:xfrm>
          <a:prstGeom prst="rect">
            <a:avLst/>
          </a:prstGeom>
          <a:solidFill>
            <a:srgbClr val="0033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 algn="l">
              <a:defRPr/>
            </a:pPr>
            <a:endParaRPr lang="pt-BR" sz="2400" u="none">
              <a:latin typeface="Times New Roman" pitchFamily="18" charset="0"/>
            </a:endParaRPr>
          </a:p>
        </p:txBody>
      </p:sp>
      <p:sp>
        <p:nvSpPr>
          <p:cNvPr id="3175" name="Rectangle 103"/>
          <p:cNvSpPr>
            <a:spLocks noGrp="1" noChangeArrowheads="1"/>
          </p:cNvSpPr>
          <p:nvPr>
            <p:ph type="ctrTitle"/>
          </p:nvPr>
        </p:nvSpPr>
        <p:spPr>
          <a:xfrm>
            <a:off x="1785918" y="1524000"/>
            <a:ext cx="6443682" cy="1012825"/>
          </a:xfrm>
        </p:spPr>
        <p:txBody>
          <a:bodyPr/>
          <a:lstStyle>
            <a:lvl1pPr>
              <a:defRPr sz="4000"/>
            </a:lvl1pPr>
          </a:lstStyle>
          <a:p>
            <a:r>
              <a:rPr lang="pt-BR" dirty="0"/>
              <a:t>Clique para editar o estilo do título mestre</a:t>
            </a:r>
          </a:p>
        </p:txBody>
      </p:sp>
      <p:sp>
        <p:nvSpPr>
          <p:cNvPr id="3293" name="Rectangle 221"/>
          <p:cNvSpPr>
            <a:spLocks noGrp="1" noChangeArrowheads="1"/>
          </p:cNvSpPr>
          <p:nvPr>
            <p:ph type="subTitle" idx="1"/>
          </p:nvPr>
        </p:nvSpPr>
        <p:spPr>
          <a:xfrm>
            <a:off x="1785918" y="2786058"/>
            <a:ext cx="6429420" cy="2106613"/>
          </a:xfrm>
          <a:noFill/>
          <a:ln w="63500">
            <a:noFill/>
          </a:ln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pt-BR" dirty="0"/>
              <a:t>Clique para editar o estilo do subtítulo mestre</a:t>
            </a:r>
          </a:p>
        </p:txBody>
      </p:sp>
      <p:sp>
        <p:nvSpPr>
          <p:cNvPr id="11" name="Line 226"/>
          <p:cNvSpPr>
            <a:spLocks noChangeShapeType="1"/>
          </p:cNvSpPr>
          <p:nvPr userDrawn="1"/>
        </p:nvSpPr>
        <p:spPr bwMode="auto">
          <a:xfrm>
            <a:off x="323528" y="476672"/>
            <a:ext cx="8316416" cy="0"/>
          </a:xfrm>
          <a:prstGeom prst="line">
            <a:avLst/>
          </a:prstGeom>
          <a:noFill/>
          <a:ln w="50800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</p:spPr>
        <p:txBody>
          <a:bodyPr wrap="none"/>
          <a:lstStyle/>
          <a:p>
            <a:pPr>
              <a:defRPr/>
            </a:pPr>
            <a:endParaRPr lang="pt-BR"/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E7F03A1E-86E7-BCD0-6B40-4EA5E5D78A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933" y="859714"/>
            <a:ext cx="1186225" cy="132857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294BF34B-D079-A207-AC23-FD2405D93617}"/>
              </a:ext>
            </a:extLst>
          </p:cNvPr>
          <p:cNvSpPr txBox="1"/>
          <p:nvPr userDrawn="1"/>
        </p:nvSpPr>
        <p:spPr>
          <a:xfrm>
            <a:off x="6773380" y="6381328"/>
            <a:ext cx="1973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b="1" u="none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SEANAV 2023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C8E47938-4A40-D8FC-B3E0-04C56243D998}"/>
              </a:ext>
            </a:extLst>
          </p:cNvPr>
          <p:cNvSpPr txBox="1"/>
          <p:nvPr userDrawn="1"/>
        </p:nvSpPr>
        <p:spPr>
          <a:xfrm>
            <a:off x="1785918" y="5827330"/>
            <a:ext cx="53859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b="0" i="0" u="none" dirty="0"/>
              <a:t>Faculdade de Ciências Exatas e Engenharias</a:t>
            </a:r>
          </a:p>
          <a:p>
            <a:pPr algn="l"/>
            <a:r>
              <a:rPr lang="pt-BR" b="0" i="0" u="none" dirty="0"/>
              <a:t>Tecnologia em Construção Naval</a:t>
            </a:r>
          </a:p>
          <a:p>
            <a:pPr algn="l"/>
            <a:r>
              <a:rPr lang="pt-BR" i="0" u="none"/>
              <a:t>Set/2023</a:t>
            </a:r>
            <a:endParaRPr lang="pt-BR" i="0" u="none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4C4B9B7-795F-76B1-92EF-EEDBE19EE30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4744" y="4939812"/>
            <a:ext cx="1474788" cy="14747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3568" y="214313"/>
            <a:ext cx="7633345" cy="604837"/>
          </a:xfrm>
        </p:spPr>
        <p:txBody>
          <a:bodyPr/>
          <a:lstStyle/>
          <a:p>
            <a:r>
              <a:rPr lang="pt-BR" dirty="0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tx2"/>
              </a:buClr>
              <a:defRPr/>
            </a:lvl1pPr>
            <a:lvl2pPr>
              <a:buClr>
                <a:srgbClr val="0070C0"/>
              </a:buClr>
              <a:defRPr/>
            </a:lvl2pPr>
          </a:lstStyle>
          <a:p>
            <a:pPr lvl="0"/>
            <a:r>
              <a:rPr lang="pt-BR" dirty="0"/>
              <a:t>Clique para editar os estilos do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0" y="6237312"/>
            <a:ext cx="463996" cy="457200"/>
          </a:xfrm>
        </p:spPr>
        <p:txBody>
          <a:bodyPr/>
          <a:lstStyle>
            <a:lvl1pPr>
              <a:defRPr u="none"/>
            </a:lvl1pPr>
          </a:lstStyle>
          <a:p>
            <a:pPr>
              <a:defRPr/>
            </a:pPr>
            <a:fld id="{433C582E-EBC0-4BEF-9C8A-B7E1A5FAD9E8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809625" y="6373813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u="none"/>
            </a:lvl1pPr>
          </a:lstStyle>
          <a:p>
            <a:pPr>
              <a:defRPr/>
            </a:pPr>
            <a:fld id="{B73FF948-943B-4FC6-9949-DAAC38B218D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09625" y="2214563"/>
            <a:ext cx="3902075" cy="38814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864100" y="2214563"/>
            <a:ext cx="3903663" cy="38814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809625" y="6373813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CE374A-5253-4456-A234-8D6A9EAE6F3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809625" y="6373813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E3CF89-31BD-45E7-99C3-96F96FB4B73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809625" y="6373813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31CB43-6B04-4C9A-A336-1F863FCAB50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809625" y="6373813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E34441-EEE8-4305-AEAB-413F084B494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809625" y="6373813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CE8DED-836D-4C0D-9501-66927E68576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809625" y="6373813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D24546-DED8-480B-A8D9-75A665390A7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809625" y="6373813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D8919E-F410-49DC-82FA-7BC4D9BF008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778625" y="609600"/>
            <a:ext cx="1989138" cy="5486400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09625" y="609600"/>
            <a:ext cx="5816600" cy="5486400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809625" y="6373813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0490D9-5F22-43CB-8399-1C75230DEF1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lipse 13"/>
          <p:cNvSpPr/>
          <p:nvPr userDrawn="1"/>
        </p:nvSpPr>
        <p:spPr bwMode="auto">
          <a:xfrm>
            <a:off x="107950" y="6308725"/>
            <a:ext cx="431800" cy="433388"/>
          </a:xfrm>
          <a:prstGeom prst="ellipse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 algn="l">
              <a:defRPr/>
            </a:pPr>
            <a:endParaRPr lang="pt-BR" sz="2400" u="none">
              <a:latin typeface="Times New Roman" pitchFamily="18" charset="0"/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42938" y="1285875"/>
            <a:ext cx="8286750" cy="507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dirty="0"/>
              <a:t>Clique para editar os estilos do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42938" y="6376988"/>
            <a:ext cx="6000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 dirty="0">
                <a:solidFill>
                  <a:schemeClr val="folHlink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0" y="6215063"/>
            <a:ext cx="571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accent4"/>
                </a:solidFill>
                <a:latin typeface="Arial" charset="0"/>
              </a:defRPr>
            </a:lvl1pPr>
          </a:lstStyle>
          <a:p>
            <a:pPr>
              <a:defRPr/>
            </a:pPr>
            <a:fld id="{AFC2C291-2A95-42C4-8689-583ECF1AB3A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42938" y="214313"/>
            <a:ext cx="8286750" cy="604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dirty="0"/>
              <a:t>Clique para editar o estilo do título mestre</a:t>
            </a:r>
          </a:p>
        </p:txBody>
      </p:sp>
      <p:sp>
        <p:nvSpPr>
          <p:cNvPr id="12" name="Rectangle 117"/>
          <p:cNvSpPr>
            <a:spLocks noChangeArrowheads="1"/>
          </p:cNvSpPr>
          <p:nvPr userDrawn="1"/>
        </p:nvSpPr>
        <p:spPr bwMode="auto">
          <a:xfrm>
            <a:off x="-9525" y="933103"/>
            <a:ext cx="1474788" cy="252000"/>
          </a:xfrm>
          <a:prstGeom prst="rect">
            <a:avLst/>
          </a:prstGeom>
          <a:solidFill>
            <a:srgbClr val="003366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13" name="Line 226"/>
          <p:cNvSpPr>
            <a:spLocks noChangeShapeType="1"/>
          </p:cNvSpPr>
          <p:nvPr userDrawn="1"/>
        </p:nvSpPr>
        <p:spPr bwMode="auto">
          <a:xfrm>
            <a:off x="251520" y="1052736"/>
            <a:ext cx="8678168" cy="0"/>
          </a:xfrm>
          <a:prstGeom prst="line">
            <a:avLst/>
          </a:prstGeom>
          <a:noFill/>
          <a:ln w="50800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</p:spPr>
        <p:txBody>
          <a:bodyPr wrap="none"/>
          <a:lstStyle/>
          <a:p>
            <a:pPr>
              <a:defRPr/>
            </a:pPr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FBD1D6B-2529-081C-0B23-876DB1F5A9BF}"/>
              </a:ext>
            </a:extLst>
          </p:cNvPr>
          <p:cNvSpPr txBox="1"/>
          <p:nvPr userDrawn="1"/>
        </p:nvSpPr>
        <p:spPr>
          <a:xfrm>
            <a:off x="7481931" y="6549152"/>
            <a:ext cx="10969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b="1" u="none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SEANAV 2023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C368DE7-B7B5-9759-AB53-CE58DBF543FD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8850" y="6339411"/>
            <a:ext cx="457200" cy="4572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724" r:id="rId1"/>
    <p:sldLayoutId id="2147484725" r:id="rId2"/>
    <p:sldLayoutId id="2147484726" r:id="rId3"/>
    <p:sldLayoutId id="2147484727" r:id="rId4"/>
    <p:sldLayoutId id="2147484728" r:id="rId5"/>
    <p:sldLayoutId id="2147484729" r:id="rId6"/>
    <p:sldLayoutId id="2147484730" r:id="rId7"/>
    <p:sldLayoutId id="2147484731" r:id="rId8"/>
    <p:sldLayoutId id="2147484732" r:id="rId9"/>
    <p:sldLayoutId id="2147484733" r:id="rId10"/>
    <p:sldLayoutId id="2147484734" r:id="rId11"/>
  </p:sldLayoutIdLst>
  <p:hf hdr="0" ftr="0" dt="0"/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pitchFamily="34" charset="0"/>
        </a:defRPr>
      </a:lvl5pPr>
      <a:lvl6pPr marL="4572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3366"/>
        </a:buClr>
        <a:buSzPct val="130000"/>
        <a:buFont typeface="Wingdings" pitchFamily="2" charset="2"/>
        <a:buChar char="§"/>
        <a:defRPr sz="24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3366"/>
        </a:buClr>
        <a:buSzPct val="40000"/>
        <a:buFont typeface="Wingdings" pitchFamily="2" charset="2"/>
        <a:buChar char="n"/>
        <a:defRPr sz="2400">
          <a:solidFill>
            <a:schemeClr val="tx1"/>
          </a:solidFill>
          <a:latin typeface="Calibri" pitchFamily="34" charset="0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lr>
          <a:srgbClr val="ABABFF"/>
        </a:buClr>
        <a:buSzPct val="45000"/>
        <a:buFont typeface="Wingdings" pitchFamily="2" charset="2"/>
        <a:buChar char="l"/>
        <a:defRPr sz="2400">
          <a:solidFill>
            <a:schemeClr val="tx1"/>
          </a:solidFill>
          <a:latin typeface="Calibri" pitchFamily="34" charset="0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Wingdings" pitchFamily="2" charset="2"/>
        <a:buChar char="w"/>
        <a:defRPr sz="2400">
          <a:solidFill>
            <a:schemeClr val="tx1"/>
          </a:solidFill>
          <a:latin typeface="Calibri" pitchFamily="34" charset="0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§"/>
        <a:defRPr sz="2400">
          <a:solidFill>
            <a:schemeClr val="tx1"/>
          </a:solidFill>
          <a:latin typeface="Calibri" pitchFamily="34" charset="0"/>
        </a:defRPr>
      </a:lvl5pPr>
      <a:lvl6pPr marL="222885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6pPr>
      <a:lvl7pPr marL="268605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7pPr>
      <a:lvl8pPr marL="314325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8pPr>
      <a:lvl9pPr marL="360045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2"/>
          <p:cNvSpPr>
            <a:spLocks noGrp="1" noChangeArrowheads="1"/>
          </p:cNvSpPr>
          <p:nvPr>
            <p:ph type="ctrTitle"/>
          </p:nvPr>
        </p:nvSpPr>
        <p:spPr>
          <a:xfrm>
            <a:off x="1763688" y="1196752"/>
            <a:ext cx="6552728" cy="1682427"/>
          </a:xfrm>
        </p:spPr>
        <p:txBody>
          <a:bodyPr/>
          <a:lstStyle/>
          <a:p>
            <a:pPr algn="ctr"/>
            <a:r>
              <a:rPr lang="pt-BR" sz="2800" b="1" dirty="0"/>
              <a:t>Título do tema principal com até quatro linhas, Fonte: </a:t>
            </a:r>
            <a:r>
              <a:rPr lang="pt-BR" sz="2800" b="1" dirty="0" err="1"/>
              <a:t>calibri</a:t>
            </a:r>
            <a:r>
              <a:rPr lang="pt-BR" sz="2800" b="1" dirty="0"/>
              <a:t>, tamanho 28. 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35696" y="2924945"/>
            <a:ext cx="6300787" cy="2016224"/>
          </a:xfrm>
          <a:ln w="9525"/>
        </p:spPr>
        <p:txBody>
          <a:bodyPr/>
          <a:lstStyle/>
          <a:p>
            <a:pPr algn="l" eaLnBrk="1" hangingPunct="1"/>
            <a:r>
              <a:rPr lang="pt-BR" sz="3200" dirty="0"/>
              <a:t>Autor 1, Autor 2, Autor 3</a:t>
            </a:r>
          </a:p>
          <a:p>
            <a:pPr algn="l" eaLnBrk="1" hangingPunct="1"/>
            <a:endParaRPr lang="pt-BR" sz="3200" dirty="0"/>
          </a:p>
          <a:p>
            <a:pPr algn="l" eaLnBrk="1" hangingPunct="1"/>
            <a:r>
              <a:rPr lang="pt-BR" dirty="0"/>
              <a:t>Orientador: Prof. </a:t>
            </a:r>
            <a:r>
              <a:rPr lang="pt-BR" dirty="0" err="1"/>
              <a:t>xxxxx</a:t>
            </a:r>
            <a:endParaRPr lang="pt-BR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Título da Seção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Introdução</a:t>
            </a: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33C582E-EBC0-4BEF-9C8A-B7E1A5FAD9E8}" type="slidenum">
              <a:rPr lang="pt-BR" smtClean="0"/>
              <a:pPr>
                <a:defRPr/>
              </a:pPr>
              <a:t>2</a:t>
            </a:fld>
            <a:endParaRPr lang="pt-BR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ateral estreita">
  <a:themeElements>
    <a:clrScheme name="Lateral estreita 2">
      <a:dk1>
        <a:srgbClr val="003366"/>
      </a:dk1>
      <a:lt1>
        <a:srgbClr val="FFFFFF"/>
      </a:lt1>
      <a:dk2>
        <a:srgbClr val="003366"/>
      </a:dk2>
      <a:lt2>
        <a:srgbClr val="E3E2C7"/>
      </a:lt2>
      <a:accent1>
        <a:srgbClr val="CCCC99"/>
      </a:accent1>
      <a:accent2>
        <a:srgbClr val="003366"/>
      </a:accent2>
      <a:accent3>
        <a:srgbClr val="FFFFFF"/>
      </a:accent3>
      <a:accent4>
        <a:srgbClr val="002A56"/>
      </a:accent4>
      <a:accent5>
        <a:srgbClr val="E2E2CA"/>
      </a:accent5>
      <a:accent6>
        <a:srgbClr val="002D5C"/>
      </a:accent6>
      <a:hlink>
        <a:srgbClr val="003366"/>
      </a:hlink>
      <a:folHlink>
        <a:srgbClr val="800000"/>
      </a:folHlink>
    </a:clrScheme>
    <a:fontScheme name="Lateral estreit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ateral estreita 1">
        <a:dk1>
          <a:srgbClr val="008080"/>
        </a:dk1>
        <a:lt1>
          <a:srgbClr val="FFFFCC"/>
        </a:lt1>
        <a:dk2>
          <a:srgbClr val="009999"/>
        </a:dk2>
        <a:lt2>
          <a:srgbClr val="FFFF99"/>
        </a:lt2>
        <a:accent1>
          <a:srgbClr val="336699"/>
        </a:accent1>
        <a:accent2>
          <a:srgbClr val="FFFF99"/>
        </a:accent2>
        <a:accent3>
          <a:srgbClr val="AACACA"/>
        </a:accent3>
        <a:accent4>
          <a:srgbClr val="DADAAE"/>
        </a:accent4>
        <a:accent5>
          <a:srgbClr val="ADB8CA"/>
        </a:accent5>
        <a:accent6>
          <a:srgbClr val="E7E78A"/>
        </a:accent6>
        <a:hlink>
          <a:srgbClr val="FFFFCC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teral estreita 2">
        <a:dk1>
          <a:srgbClr val="003366"/>
        </a:dk1>
        <a:lt1>
          <a:srgbClr val="FFFFFF"/>
        </a:lt1>
        <a:dk2>
          <a:srgbClr val="003366"/>
        </a:dk2>
        <a:lt2>
          <a:srgbClr val="E3E2C7"/>
        </a:lt2>
        <a:accent1>
          <a:srgbClr val="CCCC99"/>
        </a:accent1>
        <a:accent2>
          <a:srgbClr val="003366"/>
        </a:accent2>
        <a:accent3>
          <a:srgbClr val="FFFFFF"/>
        </a:accent3>
        <a:accent4>
          <a:srgbClr val="002A56"/>
        </a:accent4>
        <a:accent5>
          <a:srgbClr val="E2E2CA"/>
        </a:accent5>
        <a:accent6>
          <a:srgbClr val="002D5C"/>
        </a:accent6>
        <a:hlink>
          <a:srgbClr val="003366"/>
        </a:hlink>
        <a:folHlink>
          <a:srgbClr val="8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teral estreita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DDDDDD"/>
        </a:accent1>
        <a:accent2>
          <a:srgbClr val="333333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2D2D2D"/>
        </a:accent6>
        <a:hlink>
          <a:srgbClr val="80808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teral estreita 4">
        <a:dk1>
          <a:srgbClr val="5F5F5F"/>
        </a:dk1>
        <a:lt1>
          <a:srgbClr val="FFFFFF"/>
        </a:lt1>
        <a:dk2>
          <a:srgbClr val="003366"/>
        </a:dk2>
        <a:lt2>
          <a:srgbClr val="FFFFFF"/>
        </a:lt2>
        <a:accent1>
          <a:srgbClr val="7E003F"/>
        </a:accent1>
        <a:accent2>
          <a:srgbClr val="DDDDDD"/>
        </a:accent2>
        <a:accent3>
          <a:srgbClr val="AAADB8"/>
        </a:accent3>
        <a:accent4>
          <a:srgbClr val="DADADA"/>
        </a:accent4>
        <a:accent5>
          <a:srgbClr val="C0AAAF"/>
        </a:accent5>
        <a:accent6>
          <a:srgbClr val="C8C8C8"/>
        </a:accent6>
        <a:hlink>
          <a:srgbClr val="969696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modelo mestrado</Template>
  <TotalTime>24588</TotalTime>
  <Words>63</Words>
  <Application>Microsoft Office PowerPoint</Application>
  <PresentationFormat>Apresentação na tela (4:3)</PresentationFormat>
  <Paragraphs>10</Paragraphs>
  <Slides>2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7" baseType="lpstr">
      <vt:lpstr>Arial</vt:lpstr>
      <vt:lpstr>Calibri</vt:lpstr>
      <vt:lpstr>Times New Roman</vt:lpstr>
      <vt:lpstr>Wingdings</vt:lpstr>
      <vt:lpstr>Lateral estreita</vt:lpstr>
      <vt:lpstr>Título do tema principal com até quatro linhas, Fonte: calibri, tamanho 28. </vt:lpstr>
      <vt:lpstr>Título da Seção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Aplicando Técnicas de Inteligência Artificial para Desenvolver Agentes para Gerência de Redes de Computadores</dc:title>
  <dc:creator>Aleph</dc:creator>
  <cp:lastModifiedBy>Marcelo Musci</cp:lastModifiedBy>
  <cp:revision>1565</cp:revision>
  <cp:lastPrinted>1601-01-01T00:00:00Z</cp:lastPrinted>
  <dcterms:created xsi:type="dcterms:W3CDTF">2001-03-05T23:19:14Z</dcterms:created>
  <dcterms:modified xsi:type="dcterms:W3CDTF">2023-08-22T03:45:52Z</dcterms:modified>
</cp:coreProperties>
</file>